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757" r:id="rId3"/>
    <p:sldId id="256" r:id="rId4"/>
    <p:sldId id="257" r:id="rId5"/>
    <p:sldId id="2612" r:id="rId6"/>
    <p:sldId id="2638" r:id="rId7"/>
    <p:sldId id="261" r:id="rId8"/>
    <p:sldId id="364" r:id="rId9"/>
    <p:sldId id="2631" r:id="rId10"/>
    <p:sldId id="2641" r:id="rId11"/>
    <p:sldId id="2639" r:id="rId12"/>
    <p:sldId id="279" r:id="rId13"/>
    <p:sldId id="2569" r:id="rId14"/>
    <p:sldId id="2615" r:id="rId15"/>
    <p:sldId id="303" r:id="rId16"/>
    <p:sldId id="439" r:id="rId17"/>
    <p:sldId id="274" r:id="rId18"/>
    <p:sldId id="660" r:id="rId19"/>
    <p:sldId id="2760" r:id="rId20"/>
    <p:sldId id="2552" r:id="rId21"/>
    <p:sldId id="2763" r:id="rId22"/>
    <p:sldId id="2759" r:id="rId23"/>
    <p:sldId id="2764" r:id="rId24"/>
    <p:sldId id="2761" r:id="rId25"/>
    <p:sldId id="2632" r:id="rId26"/>
    <p:sldId id="2765" r:id="rId27"/>
    <p:sldId id="2762" r:id="rId28"/>
    <p:sldId id="2766" r:id="rId29"/>
    <p:sldId id="560" r:id="rId30"/>
    <p:sldId id="2758" r:id="rId31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="" xmlns:p15="http://schemas.microsoft.com/office/powerpoint/2012/main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E77"/>
    <a:srgbClr val="BC0560"/>
    <a:srgbClr val="FBD0BF"/>
    <a:srgbClr val="F07051"/>
    <a:srgbClr val="F57051"/>
    <a:srgbClr val="FEE9D2"/>
    <a:srgbClr val="FEDBB5"/>
    <a:srgbClr val="FFF9EF"/>
    <a:srgbClr val="FF4343"/>
    <a:srgbClr val="FFD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2096" autoAdjust="0"/>
  </p:normalViewPr>
  <p:slideViewPr>
    <p:cSldViewPr snapToGrid="0">
      <p:cViewPr>
        <p:scale>
          <a:sx n="99" d="100"/>
          <a:sy n="99" d="100"/>
        </p:scale>
        <p:origin x="-67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D5635AF-D9F1-4F18-80BE-461308D4472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289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09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9689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Sang mùa Thu, màu lông của sóc đỏ đổi sang màu xám.</a:t>
            </a:r>
            <a:endParaRPr lang="vi-VN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55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813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369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153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65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4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32FA63D-8B45-4C5C-915F-4710AB5D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1" y="2009504"/>
            <a:ext cx="457644" cy="275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CF8E0A5E-8E81-4CE4-9F1B-F1E41655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699" y="1533109"/>
            <a:ext cx="3375188" cy="1203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93" y="1744008"/>
            <a:ext cx="8656702" cy="630169"/>
          </a:xfrm>
          <a:prstGeom prst="rect">
            <a:avLst/>
          </a:prstGeom>
          <a:noFill/>
        </p:spPr>
        <p:txBody>
          <a:bodyPr wrap="square" lIns="68208" tIns="34115" rIns="68208" bIns="34115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080"/>
            <a:r>
              <a:rPr lang="vi-VN" sz="3647" dirty="0">
                <a:solidFill>
                  <a:srgbClr val="0070C0"/>
                </a:solidFill>
              </a:rPr>
              <a:t>CHỦ ĐỀ 9: VUI HỌC</a:t>
            </a:r>
            <a:endParaRPr lang="en-US" sz="3647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4788" y="543861"/>
            <a:ext cx="5291101" cy="899843"/>
          </a:xfrm>
          <a:prstGeom prst="rect">
            <a:avLst/>
          </a:prstGeom>
        </p:spPr>
        <p:txBody>
          <a:bodyPr wrap="square" lIns="68208" tIns="34115" rIns="68208" bIns="34115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156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</a:t>
            </a:r>
            <a:r>
              <a:rPr lang="vi-VN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3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ummer Sun Sticker by Nutmeg and Arl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464" y="-9466"/>
            <a:ext cx="1290271" cy="133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="" xmlns:a16="http://schemas.microsoft.com/office/drawing/2014/main" id="{8FAB0C7F-F9EC-EF42-84CF-9017D391AB2C}"/>
              </a:ext>
            </a:extLst>
          </p:cNvPr>
          <p:cNvSpPr txBox="1"/>
          <p:nvPr/>
        </p:nvSpPr>
        <p:spPr>
          <a:xfrm>
            <a:off x="4368875" y="4435505"/>
            <a:ext cx="4140217" cy="7078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750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(STV/94, 95)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=""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725" y="813923"/>
            <a:ext cx="4481360" cy="298640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=""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=""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640378" y="547232"/>
            <a:ext cx="11256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oâc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43" name="Group 1">
            <a:extLst>
              <a:ext uri="{FF2B5EF4-FFF2-40B4-BE49-F238E27FC236}">
                <a16:creationId xmlns=""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886028"/>
            <a:chOff x="256915" y="1809055"/>
            <a:chExt cx="3892554" cy="2886028"/>
          </a:xfrm>
        </p:grpSpPr>
        <p:sp>
          <p:nvSpPr>
            <p:cNvPr id="44" name="Rectangle 1">
              <a:extLst>
                <a:ext uri="{FF2B5EF4-FFF2-40B4-BE49-F238E27FC236}">
                  <a16:creationId xmlns=""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g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=""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oâc</a:t>
              </a: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="" xmlns:a16="http://schemas.microsoft.com/office/drawing/2014/main" id="{D4555C62-A632-4BCE-98EB-641EDA1BCDB0}"/>
                </a:ext>
              </a:extLst>
            </p:cNvPr>
            <p:cNvGrpSpPr/>
            <p:nvPr/>
          </p:nvGrpSpPr>
          <p:grpSpPr>
            <a:xfrm>
              <a:off x="256915" y="2940757"/>
              <a:ext cx="3892554" cy="1754326"/>
              <a:chOff x="256915" y="2659405"/>
              <a:chExt cx="3892554" cy="1754326"/>
            </a:xfrm>
          </p:grpSpPr>
          <p:sp>
            <p:nvSpPr>
              <p:cNvPr id="47" name="Rectangle 3">
                <a:extLst>
                  <a:ext uri="{FF2B5EF4-FFF2-40B4-BE49-F238E27FC236}">
                    <a16:creationId xmlns="" xmlns:a16="http://schemas.microsoft.com/office/drawing/2014/main" id="{68F62BC8-5E67-4867-9E3E-9D834B2C08B5}"/>
                  </a:ext>
                </a:extLst>
              </p:cNvPr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FBD0BF"/>
              </a:solidFill>
              <a:ln w="19050">
                <a:solidFill>
                  <a:srgbClr val="FFF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g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oác</a:t>
                </a: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="" xmlns:a16="http://schemas.microsoft.com/office/drawing/2014/main" id="{1467C369-D097-4294-8E17-2A3BC066A91F}"/>
                  </a:ext>
                </a:extLst>
              </p:cNvPr>
              <p:cNvSpPr/>
              <p:nvPr/>
            </p:nvSpPr>
            <p:spPr>
              <a:xfrm>
                <a:off x="2494262" y="2659405"/>
                <a:ext cx="211917" cy="1754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5400">
                  <a:cs typeface="Arial-SGK-TV" pitchFamily="2" charset="0"/>
                </a:endParaRPr>
              </a:p>
              <a:p>
                <a:pPr algn="ctr"/>
                <a:endParaRPr lang="vi-VN" sz="54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="" xmlns:a16="http://schemas.microsoft.com/office/drawing/2014/main" id="{FFC01A57-1FA0-4BFC-B87D-F885F40E281A}"/>
              </a:ext>
            </a:extLst>
          </p:cNvPr>
          <p:cNvGrpSpPr/>
          <p:nvPr/>
        </p:nvGrpSpPr>
        <p:grpSpPr>
          <a:xfrm>
            <a:off x="5036028" y="3800330"/>
            <a:ext cx="3220753" cy="959645"/>
            <a:chOff x="2668384" y="3722548"/>
            <a:chExt cx="3220753" cy="1856662"/>
          </a:xfrm>
        </p:grpSpPr>
        <p:sp>
          <p:nvSpPr>
            <p:cNvPr id="35" name="Rectangle 5">
              <a:extLst>
                <a:ext uri="{FF2B5EF4-FFF2-40B4-BE49-F238E27FC236}">
                  <a16:creationId xmlns=""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2668384" y="3792808"/>
              <a:ext cx="3220753" cy="1786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oác </a:t>
              </a:r>
              <a:r>
                <a:rPr lang="en-US" sz="5400">
                  <a:latin typeface="VNI-Avo" pitchFamily="2" charset="0"/>
                  <a:cs typeface="Arial-SGK-TV" pitchFamily="2" charset="0"/>
                </a:rPr>
                <a:t>caây</a:t>
              </a:r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6" name="Rectangle 6">
              <a:extLst>
                <a:ext uri="{FF2B5EF4-FFF2-40B4-BE49-F238E27FC236}">
                  <a16:creationId xmlns="" xmlns:a16="http://schemas.microsoft.com/office/drawing/2014/main" id="{3FAB7D0C-68E5-437B-A2A1-2521F040F04B}"/>
                </a:ext>
              </a:extLst>
            </p:cNvPr>
            <p:cNvSpPr/>
            <p:nvPr/>
          </p:nvSpPr>
          <p:spPr>
            <a:xfrm>
              <a:off x="3769426" y="3722548"/>
              <a:ext cx="211917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  <a:p>
              <a:pPr algn="ctr"/>
              <a:endParaRPr lang="en-US" sz="54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=""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=""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21929"/>
          <a:stretch/>
        </p:blipFill>
        <p:spPr>
          <a:xfrm>
            <a:off x="6042468" y="75628"/>
            <a:ext cx="2037151" cy="2037151"/>
          </a:xfrm>
          <a:prstGeom prst="ellipse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5CDCB026-05A4-44D2-BBB3-546AD1F33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31260" y="130954"/>
            <a:ext cx="2430055" cy="162003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Kí hiệu sách - đọc">
            <a:extLst>
              <a:ext uri="{FF2B5EF4-FFF2-40B4-BE49-F238E27FC236}">
                <a16:creationId xmlns=""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=""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9" name="Group 2">
            <a:extLst>
              <a:ext uri="{FF2B5EF4-FFF2-40B4-BE49-F238E27FC236}">
                <a16:creationId xmlns="" xmlns:a16="http://schemas.microsoft.com/office/drawing/2014/main" id="{991D07AA-0E1A-4DDD-94C9-38ACBCF8BF58}"/>
              </a:ext>
            </a:extLst>
          </p:cNvPr>
          <p:cNvGrpSpPr/>
          <p:nvPr/>
        </p:nvGrpSpPr>
        <p:grpSpPr>
          <a:xfrm>
            <a:off x="6416475" y="2112779"/>
            <a:ext cx="1289135" cy="550419"/>
            <a:chOff x="3634197" y="3579055"/>
            <a:chExt cx="1289135" cy="4325592"/>
          </a:xfrm>
        </p:grpSpPr>
        <p:sp>
          <p:nvSpPr>
            <p:cNvPr id="12" name="Rectangle 3">
              <a:extLst>
                <a:ext uri="{FF2B5EF4-FFF2-40B4-BE49-F238E27FC236}">
                  <a16:creationId xmlns="" xmlns:a16="http://schemas.microsoft.com/office/drawing/2014/main" id="{9D89427A-648A-422A-AD21-EAE5479259E9}"/>
                </a:ext>
              </a:extLst>
            </p:cNvPr>
            <p:cNvSpPr/>
            <p:nvPr/>
          </p:nvSpPr>
          <p:spPr>
            <a:xfrm>
              <a:off x="3634197" y="3792805"/>
              <a:ext cx="1289135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oác ñaù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="" xmlns:a16="http://schemas.microsoft.com/office/drawing/2014/main" id="{3092DC9E-C697-4FEA-9C84-EAEAF9F09D93}"/>
                </a:ext>
              </a:extLst>
            </p:cNvPr>
            <p:cNvSpPr/>
            <p:nvPr/>
          </p:nvSpPr>
          <p:spPr>
            <a:xfrm>
              <a:off x="3984544" y="3579055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sp>
        <p:nvSpPr>
          <p:cNvPr id="17" name="Rectangle 1">
            <a:extLst>
              <a:ext uri="{FF2B5EF4-FFF2-40B4-BE49-F238E27FC236}">
                <a16:creationId xmlns="" xmlns:a16="http://schemas.microsoft.com/office/drawing/2014/main" id="{E56D6EFA-42E6-4D4B-B944-AFF3AC6A4871}"/>
              </a:ext>
            </a:extLst>
          </p:cNvPr>
          <p:cNvSpPr/>
          <p:nvPr/>
        </p:nvSpPr>
        <p:spPr>
          <a:xfrm>
            <a:off x="1993031" y="1351657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caù loùc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D354CF9F-F8BA-DF4D-A05F-32FE96D6E2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8781" r="9106" b="4621"/>
          <a:stretch/>
        </p:blipFill>
        <p:spPr>
          <a:xfrm>
            <a:off x="4146244" y="2291060"/>
            <a:ext cx="1983652" cy="203957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7466F963-C386-384E-AA34-92CBA19FDC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12967" r="11547" b="10670"/>
          <a:stretch/>
        </p:blipFill>
        <p:spPr>
          <a:xfrm>
            <a:off x="1088540" y="2446554"/>
            <a:ext cx="1983652" cy="198747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23FBE386-81EE-8148-9CC0-F9A346D78A9C}"/>
              </a:ext>
            </a:extLst>
          </p:cNvPr>
          <p:cNvSpPr/>
          <p:nvPr/>
        </p:nvSpPr>
        <p:spPr>
          <a:xfrm>
            <a:off x="1289123" y="4259757"/>
            <a:ext cx="1582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hoïc baøi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="" xmlns:a16="http://schemas.microsoft.com/office/drawing/2014/main" id="{F69EF64E-C71B-8846-8F67-1C1A88CE1F5F}"/>
              </a:ext>
            </a:extLst>
          </p:cNvPr>
          <p:cNvGrpSpPr/>
          <p:nvPr/>
        </p:nvGrpSpPr>
        <p:grpSpPr>
          <a:xfrm>
            <a:off x="4450221" y="4259757"/>
            <a:ext cx="1375698" cy="526513"/>
            <a:chOff x="3590915" y="3766925"/>
            <a:chExt cx="1375698" cy="4137722"/>
          </a:xfrm>
        </p:grpSpPr>
        <p:sp>
          <p:nvSpPr>
            <p:cNvPr id="21" name="Rectangle 2">
              <a:extLst>
                <a:ext uri="{FF2B5EF4-FFF2-40B4-BE49-F238E27FC236}">
                  <a16:creationId xmlns="" xmlns:a16="http://schemas.microsoft.com/office/drawing/2014/main" id="{0B146C2F-262A-024F-9D3B-4CE9862C4C5C}"/>
                </a:ext>
              </a:extLst>
            </p:cNvPr>
            <p:cNvSpPr/>
            <p:nvPr/>
          </p:nvSpPr>
          <p:spPr>
            <a:xfrm>
              <a:off x="3590915" y="3792804"/>
              <a:ext cx="1375698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hoäc tuû</a:t>
              </a:r>
            </a:p>
          </p:txBody>
        </p:sp>
        <p:sp>
          <p:nvSpPr>
            <p:cNvPr id="22" name="Rectangle 3">
              <a:extLst>
                <a:ext uri="{FF2B5EF4-FFF2-40B4-BE49-F238E27FC236}">
                  <a16:creationId xmlns="" xmlns:a16="http://schemas.microsoft.com/office/drawing/2014/main" id="{731044EA-12B6-DA41-86BE-EAB54CE6CA86}"/>
                </a:ext>
              </a:extLst>
            </p:cNvPr>
            <p:cNvSpPr/>
            <p:nvPr/>
          </p:nvSpPr>
          <p:spPr>
            <a:xfrm>
              <a:off x="4068214" y="3766925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>
            <a:extLst>
              <a:ext uri="{FF2B5EF4-FFF2-40B4-BE49-F238E27FC236}">
                <a16:creationId xmlns="" xmlns:a16="http://schemas.microsoft.com/office/drawing/2014/main" id="{26D03345-551D-4A34-B8FB-3203AC9C2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73" y="1506489"/>
            <a:ext cx="7279255" cy="2042337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=""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=""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267144" y="1618663"/>
            <a:ext cx="6824076" cy="169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Coâ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giaùo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soùc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keå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xöa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chöa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Thaáy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vaäy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cuï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ruøa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ñaâu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oác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ñeàu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ñoäi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26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Tập đọc câu">
            <a:hlinkClick r:id="" action="ppaction://media"/>
            <a:extLst>
              <a:ext uri="{FF2B5EF4-FFF2-40B4-BE49-F238E27FC236}">
                <a16:creationId xmlns="" xmlns:a16="http://schemas.microsoft.com/office/drawing/2014/main" id="{8E84239D-0856-45FA-80E5-3290EA930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1968" y="2352294"/>
            <a:ext cx="438912" cy="438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0907" y="2800780"/>
            <a:ext cx="1463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VNI-Avo" pitchFamily="2" charset="0"/>
              </a:rPr>
              <a:t>T</a:t>
            </a:r>
            <a:endParaRPr lang="en-US" sz="2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1167" y="1702066"/>
            <a:ext cx="1463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2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8309" y="2240064"/>
            <a:ext cx="14630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VNI-Avo" pitchFamily="2" charset="0"/>
              </a:rPr>
              <a:t>Th</a:t>
            </a:r>
            <a:endParaRPr lang="en-US" sz="2600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080084" y="2098307"/>
            <a:ext cx="481265" cy="19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86913" y="2107933"/>
            <a:ext cx="481265" cy="9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32908" y="2694007"/>
            <a:ext cx="4812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628724" y="3204145"/>
            <a:ext cx="48126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5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=""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=""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A0F733F1-367F-4CAA-A18D-5C33181C7689}"/>
              </a:ext>
            </a:extLst>
          </p:cNvPr>
          <p:cNvSpPr>
            <a:spLocks noChangeAspect="1"/>
          </p:cNvSpPr>
          <p:nvPr/>
        </p:nvSpPr>
        <p:spPr>
          <a:xfrm>
            <a:off x="1740485" y="3452833"/>
            <a:ext cx="5663030" cy="1556802"/>
          </a:xfrm>
          <a:prstGeom prst="ellipse">
            <a:avLst/>
          </a:prstGeom>
          <a:solidFill>
            <a:srgbClr val="FBD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Kí hiệu sách - hđmr">
            <a:extLst>
              <a:ext uri="{FF2B5EF4-FFF2-40B4-BE49-F238E27FC236}">
                <a16:creationId xmlns=""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=""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621773" y="586603"/>
            <a:ext cx="254573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Ñoïc gì?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="" xmlns:a16="http://schemas.microsoft.com/office/drawing/2014/main" id="{EFBBF11B-2F2E-41FF-8D9C-C46539EFFF6A}"/>
              </a:ext>
            </a:extLst>
          </p:cNvPr>
          <p:cNvGrpSpPr>
            <a:grpSpLocks noChangeAspect="1"/>
          </p:cNvGrpSpPr>
          <p:nvPr/>
        </p:nvGrpSpPr>
        <p:grpSpPr>
          <a:xfrm>
            <a:off x="2688524" y="777885"/>
            <a:ext cx="3766952" cy="4016007"/>
            <a:chOff x="2959394" y="544696"/>
            <a:chExt cx="3703273" cy="3948118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CB6EC855-802F-487C-953F-798DDBB1FF75}"/>
                </a:ext>
              </a:extLst>
            </p:cNvPr>
            <p:cNvSpPr/>
            <p:nvPr/>
          </p:nvSpPr>
          <p:spPr>
            <a:xfrm>
              <a:off x="4902176" y="3178070"/>
              <a:ext cx="1121869" cy="476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" name="Picture 1">
              <a:extLst>
                <a:ext uri="{FF2B5EF4-FFF2-40B4-BE49-F238E27FC236}">
                  <a16:creationId xmlns="" xmlns:a16="http://schemas.microsoft.com/office/drawing/2014/main" id="{760D9C0F-4937-4550-A7E2-DF7CD0310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394" y="544696"/>
              <a:ext cx="3703273" cy="3948118"/>
            </a:xfrm>
            <a:prstGeom prst="rect">
              <a:avLst/>
            </a:prstGeom>
          </p:spPr>
        </p:pic>
      </p:grp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DEE23022-5381-4799-A1F2-1747965D40C6}"/>
              </a:ext>
            </a:extLst>
          </p:cNvPr>
          <p:cNvSpPr txBox="1">
            <a:spLocks noChangeAspect="1"/>
          </p:cNvSpPr>
          <p:nvPr/>
        </p:nvSpPr>
        <p:spPr>
          <a:xfrm rot="20670129">
            <a:off x="4720722" y="3462206"/>
            <a:ext cx="124576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b="1">
                <a:solidFill>
                  <a:srgbClr val="D70E77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Họ ốc sứ</a:t>
            </a: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=""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=""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70" y="1"/>
            <a:ext cx="9143464" cy="5088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501" y="1242011"/>
            <a:ext cx="7878999" cy="2876765"/>
          </a:xfrm>
          <a:prstGeom prst="rect">
            <a:avLst/>
          </a:prstGeom>
          <a:noFill/>
        </p:spPr>
        <p:txBody>
          <a:bodyPr wrap="square" lIns="92876" tIns="46439" rIns="92876" bIns="46439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26507"/>
            <a:r>
              <a:rPr lang="en-US" sz="11398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 </a:t>
            </a:r>
            <a:r>
              <a:rPr lang="vi-VN" sz="11398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</a:p>
          <a:p>
            <a:pPr algn="ctr" defTabSz="726507"/>
            <a:r>
              <a:rPr lang="vi-VN" sz="6686" b="1" dirty="0" err="1">
                <a:ln/>
                <a:solidFill>
                  <a:schemeClr val="bg1"/>
                </a:solidFill>
                <a:latin typeface="VNI-Avo" pitchFamily="2" charset="0"/>
              </a:rPr>
              <a:t>tr</a:t>
            </a:r>
            <a:r>
              <a:rPr lang="vi-VN" sz="6686" b="1" dirty="0">
                <a:ln/>
                <a:solidFill>
                  <a:schemeClr val="bg1"/>
                </a:solidFill>
                <a:latin typeface="VNI-Avo" pitchFamily="2" charset="0"/>
              </a:rPr>
              <a:t>/26, 27</a:t>
            </a:r>
            <a:endParaRPr lang="vi-VN" sz="6686" b="1" dirty="0">
              <a:ln w="12700">
                <a:solidFill>
                  <a:srgbClr val="4BACC6"/>
                </a:solidFill>
                <a:prstDash val="solid"/>
              </a:ln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=""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655579E-3EFA-4891-AA3C-BB4B43D6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921"/>
            <a:ext cx="9144000" cy="29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=""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" name="Tập viết - oc">
            <a:hlinkClick r:id="" action="ppaction://media"/>
            <a:extLst>
              <a:ext uri="{FF2B5EF4-FFF2-40B4-BE49-F238E27FC236}">
                <a16:creationId xmlns="" xmlns:a16="http://schemas.microsoft.com/office/drawing/2014/main" id="{44B8D6B1-7981-4C0D-9C21-ED0A43B1FB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5870" y="952495"/>
            <a:ext cx="6324600" cy="4000500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=""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41731"/>
            <a:ext cx="2974050" cy="3101769"/>
          </a:xfrm>
          <a:prstGeom prst="rect">
            <a:avLst/>
          </a:prstGeom>
        </p:spPr>
      </p:pic>
      <p:sp>
        <p:nvSpPr>
          <p:cNvPr id="7" name="Google Shape;1;p1">
            <a:extLst>
              <a:ext uri="{FF2B5EF4-FFF2-40B4-BE49-F238E27FC236}">
                <a16:creationId xmlns=""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5" y="829966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3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oc 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oâc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625" y="1042988"/>
            <a:ext cx="107061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SÓ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512" y="385011"/>
            <a:ext cx="8296976" cy="40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625" y="1042988"/>
            <a:ext cx="107061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8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=""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08BE66-6E2C-478B-ADD0-8819C5C4E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921"/>
            <a:ext cx="9144000" cy="26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=""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Tập viết - ôc">
            <a:hlinkClick r:id="" action="ppaction://media"/>
            <a:extLst>
              <a:ext uri="{FF2B5EF4-FFF2-40B4-BE49-F238E27FC236}">
                <a16:creationId xmlns="" xmlns:a16="http://schemas.microsoft.com/office/drawing/2014/main" id="{23F92481-5393-4ACB-B32E-3265B5970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28109"/>
          <a:stretch/>
        </p:blipFill>
        <p:spPr>
          <a:xfrm>
            <a:off x="2112432" y="957096"/>
            <a:ext cx="6128893" cy="4000500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="" xmlns:a16="http://schemas.microsoft.com/office/drawing/2014/main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625" y="1042988"/>
            <a:ext cx="107061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8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GỐC C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142" y="308008"/>
            <a:ext cx="7902341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750" y="1662113"/>
            <a:ext cx="1007745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" y="1"/>
            <a:ext cx="921125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29320" y="1368014"/>
            <a:ext cx="10002640" cy="1964705"/>
          </a:xfrm>
          <a:prstGeom prst="rect">
            <a:avLst/>
          </a:prstGeom>
          <a:noFill/>
        </p:spPr>
        <p:txBody>
          <a:bodyPr wrap="squar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79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079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79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079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79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079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6079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079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C6B31D6-7D27-4146-89BC-FA071E794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90" y="132418"/>
            <a:ext cx="7036221" cy="469081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39D4E2F0-F502-4D12-B2ED-A0417A0A7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91" y="132418"/>
            <a:ext cx="7036218" cy="469081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7736417-E709-40CD-B21C-BAC4BCD89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290" y="132418"/>
            <a:ext cx="6039420" cy="469081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" name="Tiếng Việt 1">
            <a:extLst>
              <a:ext uri="{FF2B5EF4-FFF2-40B4-BE49-F238E27FC236}">
                <a16:creationId xmlns="" xmlns:a16="http://schemas.microsoft.com/office/drawing/2014/main" id="{E60347C1-28BB-491E-9311-BB97A22B6BB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298A327D-2828-45DF-BCCA-85B1D7D29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2595" y="93715"/>
            <a:ext cx="3178811" cy="476821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5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=""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=""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96F4A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10188" r="400" b="576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9018" r="1414" b="80780"/>
          <a:stretch/>
        </p:blipFill>
        <p:spPr>
          <a:xfrm>
            <a:off x="0" y="1"/>
            <a:ext cx="9144000" cy="1401510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=""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3" y="1550220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=""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136247" y="489412"/>
            <a:ext cx="7633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0BA2D5"/>
                </a:solidFill>
                <a:latin typeface="VNI-Avo" pitchFamily="2" charset="0"/>
              </a:rPr>
              <a:t>Baøi</a:t>
            </a:r>
            <a:r>
              <a:rPr lang="vi-VN" sz="1900" b="1" dirty="0">
                <a:solidFill>
                  <a:srgbClr val="0BA2D5"/>
                </a:solidFill>
                <a:latin typeface="VNI-Avo" pitchFamily="2" charset="0"/>
              </a:rPr>
              <a:t> </a:t>
            </a:r>
            <a:r>
              <a:rPr lang="en-US" sz="1900" b="1" dirty="0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 dirty="0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=""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4031230" y="221892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oc  oâc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="" xmlns:a16="http://schemas.microsoft.com/office/drawing/2014/main" id="{C151F89A-51B0-4A19-9432-B210428149DA}"/>
              </a:ext>
            </a:extLst>
          </p:cNvPr>
          <p:cNvSpPr/>
          <p:nvPr/>
        </p:nvSpPr>
        <p:spPr>
          <a:xfrm>
            <a:off x="5575533" y="2951243"/>
            <a:ext cx="9360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soùc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="" xmlns:a16="http://schemas.microsoft.com/office/drawing/2014/main" id="{9D132CF5-317C-4458-903B-16A11C385FDF}"/>
              </a:ext>
            </a:extLst>
          </p:cNvPr>
          <p:cNvSpPr/>
          <p:nvPr/>
        </p:nvSpPr>
        <p:spPr>
          <a:xfrm>
            <a:off x="6755547" y="2951243"/>
            <a:ext cx="936031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coùc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="" xmlns:a16="http://schemas.microsoft.com/office/drawing/2014/main" id="{0E2AD5A4-6F65-458E-9164-807556674919}"/>
              </a:ext>
            </a:extLst>
          </p:cNvPr>
          <p:cNvSpPr/>
          <p:nvPr/>
        </p:nvSpPr>
        <p:spPr>
          <a:xfrm>
            <a:off x="5731263" y="4449917"/>
            <a:ext cx="196031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ñ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oïc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saùch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ounded Rectangle 4">
            <a:extLst>
              <a:ext uri="{FF2B5EF4-FFF2-40B4-BE49-F238E27FC236}">
                <a16:creationId xmlns="" xmlns:a16="http://schemas.microsoft.com/office/drawing/2014/main" id="{DC80A289-08C4-4C4A-BF4D-DA32DB298620}"/>
              </a:ext>
            </a:extLst>
          </p:cNvPr>
          <p:cNvSpPr/>
          <p:nvPr/>
        </p:nvSpPr>
        <p:spPr>
          <a:xfrm>
            <a:off x="3542097" y="4478270"/>
            <a:ext cx="142679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oác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seân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="" xmlns:a16="http://schemas.microsoft.com/office/drawing/2014/main" id="{EFDC1CC3-D725-429D-B0AD-FAE7495637C4}"/>
              </a:ext>
            </a:extLst>
          </p:cNvPr>
          <p:cNvSpPr/>
          <p:nvPr/>
        </p:nvSpPr>
        <p:spPr>
          <a:xfrm>
            <a:off x="4367092" y="2951243"/>
            <a:ext cx="95024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vaïc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="" xmlns:a16="http://schemas.microsoft.com/office/drawing/2014/main" id="{6059AC73-8E99-478B-9F83-16BCAE783A75}"/>
              </a:ext>
            </a:extLst>
          </p:cNvPr>
          <p:cNvSpPr/>
          <p:nvPr/>
        </p:nvSpPr>
        <p:spPr>
          <a:xfrm>
            <a:off x="2406316" y="2502044"/>
            <a:ext cx="162491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hoác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caây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79B30514-03D9-40A8-9FC6-F9DF9329F34E}"/>
              </a:ext>
            </a:extLst>
          </p:cNvPr>
          <p:cNvSpPr/>
          <p:nvPr/>
        </p:nvSpPr>
        <p:spPr>
          <a:xfrm>
            <a:off x="1290023" y="2956205"/>
            <a:ext cx="950248" cy="40006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coø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="" xmlns:a16="http://schemas.microsoft.com/office/drawing/2014/main" id="{6206521A-A425-4976-A24A-378B8A904A51}"/>
              </a:ext>
            </a:extLst>
          </p:cNvPr>
          <p:cNvSpPr/>
          <p:nvPr/>
        </p:nvSpPr>
        <p:spPr>
          <a:xfrm>
            <a:off x="664143" y="3829262"/>
            <a:ext cx="157612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goác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caây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FE385-9223-403B-A379-EB8D3653079A}"/>
              </a:ext>
            </a:extLst>
          </p:cNvPr>
          <p:cNvSpPr txBox="1"/>
          <p:nvPr/>
        </p:nvSpPr>
        <p:spPr>
          <a:xfrm>
            <a:off x="5690585" y="4100733"/>
            <a:ext cx="5208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">
                <a:solidFill>
                  <a:schemeClr val="tx1">
                    <a:lumMod val="95000"/>
                    <a:lumOff val="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Bác</a:t>
            </a:r>
          </a:p>
          <a:p>
            <a:r>
              <a:rPr lang="vi-VN" sz="650">
                <a:solidFill>
                  <a:schemeClr val="tx1">
                    <a:lumMod val="95000"/>
                    <a:lumOff val="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thợ mộc</a:t>
            </a:r>
          </a:p>
        </p:txBody>
      </p:sp>
    </p:spTree>
    <p:extLst>
      <p:ext uri="{BB962C8B-B14F-4D97-AF65-F5344CB8AC3E}">
        <p14:creationId xmlns:p14="http://schemas.microsoft.com/office/powerpoint/2010/main" val="221933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18" grpId="0" animBg="1"/>
      <p:bldP spid="19" grpId="0" animBg="1"/>
      <p:bldP spid="20" grpId="0" animBg="1"/>
      <p:bldP spid="12" grpId="0" animBg="1"/>
      <p:bldP spid="15" grpId="0" animBg="1"/>
      <p:bldP spid="23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10188" r="400" b="576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9018" r="1414" b="80780"/>
          <a:stretch/>
        </p:blipFill>
        <p:spPr>
          <a:xfrm>
            <a:off x="0" y="1"/>
            <a:ext cx="9144000" cy="1401510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=""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3" y="1550220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=""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1136247" y="498890"/>
            <a:ext cx="7633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0BA2D5"/>
                </a:solidFill>
                <a:latin typeface="VNI-Avo" pitchFamily="2" charset="0"/>
              </a:rPr>
              <a:t>Baøi</a:t>
            </a:r>
            <a:r>
              <a:rPr lang="vi-VN" sz="1900" b="1" dirty="0">
                <a:solidFill>
                  <a:srgbClr val="0BA2D5"/>
                </a:solidFill>
                <a:latin typeface="VNI-Avo" pitchFamily="2" charset="0"/>
              </a:rPr>
              <a:t> </a:t>
            </a:r>
            <a:r>
              <a:rPr lang="en-US" sz="1900" b="1" dirty="0">
                <a:solidFill>
                  <a:srgbClr val="0BA2D5"/>
                </a:solidFill>
                <a:latin typeface="VNI-Avo" pitchFamily="2" charset="0"/>
              </a:rPr>
              <a:t>3</a:t>
            </a:r>
            <a:endParaRPr lang="vi-VN" sz="1900" b="1" dirty="0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=""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4031230" y="221892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oc  oâc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ounded Rectangle 1">
            <a:extLst>
              <a:ext uri="{FF2B5EF4-FFF2-40B4-BE49-F238E27FC236}">
                <a16:creationId xmlns="" xmlns:a16="http://schemas.microsoft.com/office/drawing/2014/main" id="{C151F89A-51B0-4A19-9432-B210428149DA}"/>
              </a:ext>
            </a:extLst>
          </p:cNvPr>
          <p:cNvSpPr/>
          <p:nvPr/>
        </p:nvSpPr>
        <p:spPr>
          <a:xfrm>
            <a:off x="5575533" y="2951243"/>
            <a:ext cx="9360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soùc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="" xmlns:a16="http://schemas.microsoft.com/office/drawing/2014/main" id="{9D132CF5-317C-4458-903B-16A11C385FDF}"/>
              </a:ext>
            </a:extLst>
          </p:cNvPr>
          <p:cNvSpPr/>
          <p:nvPr/>
        </p:nvSpPr>
        <p:spPr>
          <a:xfrm>
            <a:off x="6755547" y="2951243"/>
            <a:ext cx="936031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cóc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="" xmlns:a16="http://schemas.microsoft.com/office/drawing/2014/main" id="{0E2AD5A4-6F65-458E-9164-807556674919}"/>
              </a:ext>
            </a:extLst>
          </p:cNvPr>
          <p:cNvSpPr/>
          <p:nvPr/>
        </p:nvSpPr>
        <p:spPr>
          <a:xfrm>
            <a:off x="5731263" y="4449917"/>
            <a:ext cx="1826343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ñoïc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saùch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="" xmlns:a16="http://schemas.microsoft.com/office/drawing/2014/main" id="{DC80A289-08C4-4C4A-BF4D-DA32DB298620}"/>
              </a:ext>
            </a:extLst>
          </p:cNvPr>
          <p:cNvSpPr/>
          <p:nvPr/>
        </p:nvSpPr>
        <p:spPr>
          <a:xfrm>
            <a:off x="3619099" y="4478270"/>
            <a:ext cx="134979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oác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seân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="" xmlns:a16="http://schemas.microsoft.com/office/drawing/2014/main" id="{EFDC1CC3-D725-429D-B0AD-FAE7495637C4}"/>
              </a:ext>
            </a:extLst>
          </p:cNvPr>
          <p:cNvSpPr/>
          <p:nvPr/>
        </p:nvSpPr>
        <p:spPr>
          <a:xfrm>
            <a:off x="4367092" y="2951243"/>
            <a:ext cx="95024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vaïc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="" xmlns:a16="http://schemas.microsoft.com/office/drawing/2014/main" id="{6059AC73-8E99-478B-9F83-16BCAE783A75}"/>
              </a:ext>
            </a:extLst>
          </p:cNvPr>
          <p:cNvSpPr/>
          <p:nvPr/>
        </p:nvSpPr>
        <p:spPr>
          <a:xfrm>
            <a:off x="2624707" y="2502044"/>
            <a:ext cx="174238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h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oác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caây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3" name="Rounded Rectangle 4">
            <a:extLst>
              <a:ext uri="{FF2B5EF4-FFF2-40B4-BE49-F238E27FC236}">
                <a16:creationId xmlns="" xmlns:a16="http://schemas.microsoft.com/office/drawing/2014/main" id="{79B30514-03D9-40A8-9FC6-F9DF9329F34E}"/>
              </a:ext>
            </a:extLst>
          </p:cNvPr>
          <p:cNvSpPr/>
          <p:nvPr/>
        </p:nvSpPr>
        <p:spPr>
          <a:xfrm>
            <a:off x="1290023" y="2956205"/>
            <a:ext cx="950248" cy="40006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cò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="" xmlns:a16="http://schemas.microsoft.com/office/drawing/2014/main" id="{6206521A-A425-4976-A24A-378B8A904A51}"/>
              </a:ext>
            </a:extLst>
          </p:cNvPr>
          <p:cNvSpPr/>
          <p:nvPr/>
        </p:nvSpPr>
        <p:spPr>
          <a:xfrm>
            <a:off x="932500" y="3829262"/>
            <a:ext cx="1579693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g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oác</a:t>
            </a:r>
            <a:r>
              <a:rPr lang="en-US" sz="2400" kern="0" dirty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caây</a:t>
            </a:r>
            <a:endParaRPr lang="en-US" sz="2400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="" xmlns:a16="http://schemas.microsoft.com/office/drawing/2014/main" id="{17845788-D058-449C-8D5C-39F1A22DB8FC}"/>
              </a:ext>
            </a:extLst>
          </p:cNvPr>
          <p:cNvSpPr/>
          <p:nvPr/>
        </p:nvSpPr>
        <p:spPr>
          <a:xfrm>
            <a:off x="7047530" y="2934476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oc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="" xmlns:a16="http://schemas.microsoft.com/office/drawing/2014/main" id="{C93FBDD6-136E-4148-A21B-9516EE81A247}"/>
              </a:ext>
            </a:extLst>
          </p:cNvPr>
          <p:cNvSpPr/>
          <p:nvPr/>
        </p:nvSpPr>
        <p:spPr>
          <a:xfrm>
            <a:off x="5810923" y="2934477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oc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="" xmlns:a16="http://schemas.microsoft.com/office/drawing/2014/main" id="{20A78BE4-38D0-431C-B185-17B289365235}"/>
              </a:ext>
            </a:extLst>
          </p:cNvPr>
          <p:cNvSpPr/>
          <p:nvPr/>
        </p:nvSpPr>
        <p:spPr>
          <a:xfrm>
            <a:off x="6026752" y="4438832"/>
            <a:ext cx="591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o</a:t>
            </a:r>
            <a:r>
              <a:rPr lang="en-US" sz="24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c</a:t>
            </a:r>
            <a:endParaRPr lang="vi-VN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="" xmlns:a16="http://schemas.microsoft.com/office/drawing/2014/main" id="{9E5ECE15-A8A2-4C18-831A-BBC5C1CE3F27}"/>
              </a:ext>
            </a:extLst>
          </p:cNvPr>
          <p:cNvSpPr/>
          <p:nvPr/>
        </p:nvSpPr>
        <p:spPr>
          <a:xfrm>
            <a:off x="3685578" y="4467374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oâc</a:t>
            </a:r>
            <a:endParaRPr lang="vi-VN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="" xmlns:a16="http://schemas.microsoft.com/office/drawing/2014/main" id="{ECF6F2FC-5B2E-4DEF-B5EE-B059B463FDF9}"/>
              </a:ext>
            </a:extLst>
          </p:cNvPr>
          <p:cNvSpPr/>
          <p:nvPr/>
        </p:nvSpPr>
        <p:spPr>
          <a:xfrm>
            <a:off x="2928454" y="2496637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sym typeface="Arial"/>
              </a:rPr>
              <a:t>oâc</a:t>
            </a:r>
            <a:endParaRPr lang="vi-VN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="" xmlns:a16="http://schemas.microsoft.com/office/drawing/2014/main" id="{D9AFCD3B-4FA0-4663-992C-E20BC23B8B58}"/>
              </a:ext>
            </a:extLst>
          </p:cNvPr>
          <p:cNvSpPr/>
          <p:nvPr/>
        </p:nvSpPr>
        <p:spPr>
          <a:xfrm>
            <a:off x="1169311" y="3820797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oâc</a:t>
            </a:r>
            <a:endParaRPr lang="vi-VN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="" xmlns:a16="http://schemas.microsoft.com/office/drawing/2014/main" id="{795B84B0-3ED4-4437-AD68-EB7F4E36F518}"/>
              </a:ext>
            </a:extLst>
          </p:cNvPr>
          <p:cNvSpPr txBox="1"/>
          <p:nvPr/>
        </p:nvSpPr>
        <p:spPr>
          <a:xfrm>
            <a:off x="5690585" y="4100733"/>
            <a:ext cx="5208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">
                <a:solidFill>
                  <a:schemeClr val="tx1">
                    <a:lumMod val="95000"/>
                    <a:lumOff val="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Bác</a:t>
            </a:r>
          </a:p>
          <a:p>
            <a:r>
              <a:rPr lang="vi-VN" sz="650">
                <a:solidFill>
                  <a:schemeClr val="tx1">
                    <a:lumMod val="95000"/>
                    <a:lumOff val="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thợ mộc</a:t>
            </a:r>
          </a:p>
        </p:txBody>
      </p:sp>
    </p:spTree>
    <p:extLst>
      <p:ext uri="{BB962C8B-B14F-4D97-AF65-F5344CB8AC3E}">
        <p14:creationId xmlns:p14="http://schemas.microsoft.com/office/powerpoint/2010/main" val="3670748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3.45679E-6 L -1.11111E-6 -0.07222 " pathEditMode="relative" rAng="0" ptsTypes="AA">
                                      <p:cBhvr>
                                        <p:cTn id="6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0.00154 L 1.94444E-6 -0.07376 " pathEditMode="relative" rAng="0" ptsTypes="AA">
                                      <p:cBhvr>
                                        <p:cTn id="13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4.19753E-6 L 2.77778E-6 -0.07222 " pathEditMode="relative" rAng="0" ptsTypes="AA">
                                      <p:cBhvr>
                                        <p:cTn id="20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2.46914E-7 L -1.38889E-6 -0.07222 " pathEditMode="relative" rAng="0" ptsTypes="AA">
                                      <p:cBhvr>
                                        <p:cTn id="28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4.93827E-6 L 5.55112E-17 -0.07223 " pathEditMode="relative" rAng="0" ptsTypes="AA">
                                      <p:cBhvr>
                                        <p:cTn id="35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46914E-6 L -4.16667E-6 -0.07222 " pathEditMode="relative" rAng="0" ptsTypes="AA">
                                      <p:cBhvr>
                                        <p:cTn id="42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8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=""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=""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EDBB5"/>
          </a:solidFill>
          <a:ln w="25400" cap="flat" cmpd="sng" algn="ctr">
            <a:solidFill>
              <a:srgbClr val="FFF9EF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EDB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oc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=""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=""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oc">
            <a:hlinkClick r:id="" action="ppaction://media"/>
            <a:extLst>
              <a:ext uri="{FF2B5EF4-FFF2-40B4-BE49-F238E27FC236}">
                <a16:creationId xmlns="" xmlns:a16="http://schemas.microsoft.com/office/drawing/2014/main" id="{7E273734-15BA-4F94-B698-708670BC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=""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r="16743"/>
          <a:stretch/>
        </p:blipFill>
        <p:spPr>
          <a:xfrm>
            <a:off x="5398821" y="815446"/>
            <a:ext cx="2525171" cy="3090748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=""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=""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=""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654003" y="701232"/>
            <a:ext cx="10983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oc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43" name="Group 1">
            <a:extLst>
              <a:ext uri="{FF2B5EF4-FFF2-40B4-BE49-F238E27FC236}">
                <a16:creationId xmlns=""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=""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=""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oc</a:t>
              </a:r>
              <a:endPara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47" name="Rectangle 3">
              <a:extLst>
                <a:ext uri="{FF2B5EF4-FFF2-40B4-BE49-F238E27FC236}">
                  <a16:creationId xmlns=""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  <a:r>
                <a:rPr lang="en-US" sz="54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</a:t>
              </a:r>
              <a:r>
                <a:rPr lang="en-US" sz="5400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c</a:t>
              </a:r>
              <a:endPara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35" name="Rectangle 5">
            <a:extLst>
              <a:ext uri="{FF2B5EF4-FFF2-40B4-BE49-F238E27FC236}">
                <a16:creationId xmlns=""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379646" y="3976018"/>
            <a:ext cx="2563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c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ñoû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E1B53EC7-A429-4896-8E96-6D02C5CE82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4" r="13285" b="8469"/>
          <a:stretch/>
        </p:blipFill>
        <p:spPr>
          <a:xfrm flipH="1">
            <a:off x="4610100" y="762597"/>
            <a:ext cx="4276985" cy="31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EDBB5"/>
          </a:solidFill>
          <a:ln w="25400" cap="flat" cmpd="sng" algn="ctr">
            <a:solidFill>
              <a:srgbClr val="FFF9EF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EDBB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oâc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=""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96F4A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=""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oc">
            <a:hlinkClick r:id="" action="ppaction://media"/>
            <a:extLst>
              <a:ext uri="{FF2B5EF4-FFF2-40B4-BE49-F238E27FC236}">
                <a16:creationId xmlns="" xmlns:a16="http://schemas.microsoft.com/office/drawing/2014/main" id="{7E273734-15BA-4F94-B698-708670BC2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757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23635</TotalTime>
  <Words>236</Words>
  <Application>Microsoft Office PowerPoint</Application>
  <PresentationFormat>On-screen Show (16:9)</PresentationFormat>
  <Paragraphs>107</Paragraphs>
  <Slides>29</Slides>
  <Notes>18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vttt</cp:lastModifiedBy>
  <cp:revision>4307</cp:revision>
  <dcterms:created xsi:type="dcterms:W3CDTF">2020-09-09T13:29:14Z</dcterms:created>
  <dcterms:modified xsi:type="dcterms:W3CDTF">2021-11-14T07:54:10Z</dcterms:modified>
  <cp:contentStatus/>
</cp:coreProperties>
</file>